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1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 autoAdjust="0"/>
    <p:restoredTop sz="95221" autoAdjust="0"/>
  </p:normalViewPr>
  <p:slideViewPr>
    <p:cSldViewPr snapToGrid="0" snapToObjects="1">
      <p:cViewPr varScale="1">
        <p:scale>
          <a:sx n="63" d="100"/>
          <a:sy n="63" d="100"/>
        </p:scale>
        <p:origin x="2952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14/08/21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682922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14/08/21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3754535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14/08/21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1348870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14/08/21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702794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14/08/21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67208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14/08/21</a:t>
            </a:fld>
            <a:endParaRPr kumimoji="1" lang="zh-SG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369588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14/08/21</a:t>
            </a:fld>
            <a:endParaRPr kumimoji="1" lang="zh-SG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2642835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14/08/21</a:t>
            </a:fld>
            <a:endParaRPr kumimoji="1" lang="zh-SG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1295650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14/08/21</a:t>
            </a:fld>
            <a:endParaRPr kumimoji="1" lang="zh-SG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2595401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14/08/21</a:t>
            </a:fld>
            <a:endParaRPr kumimoji="1" lang="zh-SG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2262261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14/08/21</a:t>
            </a:fld>
            <a:endParaRPr kumimoji="1" lang="zh-SG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56387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74BB7-5EE9-EB4D-99CE-18D518C63DE9}" type="datetimeFigureOut">
              <a:rPr kumimoji="1" lang="zh-SG" altLang="en-US" smtClean="0"/>
              <a:t>14/08/21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3152731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17" Type="http://schemas.openxmlformats.org/officeDocument/2006/relationships/image" Target="../media/image16.tiff"/><Relationship Id="rId2" Type="http://schemas.openxmlformats.org/officeDocument/2006/relationships/image" Target="../media/image1.tiff"/><Relationship Id="rId16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561" y="85300"/>
            <a:ext cx="6239055" cy="3975211"/>
            <a:chOff x="-2561" y="3069228"/>
            <a:chExt cx="6239055" cy="3975211"/>
          </a:xfrm>
        </p:grpSpPr>
        <p:pic>
          <p:nvPicPr>
            <p:cNvPr id="117" name="Picture 11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3335266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8" name="Picture 1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4662549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3335266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0" name="Picture 11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4662549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1" name="Picture 12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94" y="4662549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2" name="Picture 12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94" y="3335266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3" name="Picture 12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5970813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24" name="Picture 12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5970813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7" name="Title 1">
              <a:extLst>
                <a:ext uri="{FF2B5EF4-FFF2-40B4-BE49-F238E27FC236}">
                  <a16:creationId xmlns:a16="http://schemas.microsoft.com/office/drawing/2014/main" id="{89CFC252-D8A1-A742-B22D-A123BF199D89}"/>
                </a:ext>
              </a:extLst>
            </p:cNvPr>
            <p:cNvSpPr txBox="1">
              <a:spLocks/>
            </p:cNvSpPr>
            <p:nvPr/>
          </p:nvSpPr>
          <p:spPr>
            <a:xfrm>
              <a:off x="-2561" y="3069228"/>
              <a:ext cx="2919931" cy="252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SG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Figure 1-figure supplement 1F</a:t>
              </a:r>
            </a:p>
          </p:txBody>
        </p:sp>
        <p:grpSp>
          <p:nvGrpSpPr>
            <p:cNvPr id="68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20132" y="3483414"/>
              <a:ext cx="686824" cy="356312"/>
              <a:chOff x="122904" y="1333529"/>
              <a:chExt cx="686824" cy="356312"/>
            </a:xfrm>
          </p:grpSpPr>
          <p:sp>
            <p:nvSpPr>
              <p:cNvPr id="113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4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9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18852" y="4993999"/>
              <a:ext cx="686824" cy="356312"/>
              <a:chOff x="122904" y="1333529"/>
              <a:chExt cx="686824" cy="356312"/>
            </a:xfrm>
          </p:grpSpPr>
          <p:sp>
            <p:nvSpPr>
              <p:cNvPr id="109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0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0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045740" y="3641700"/>
              <a:ext cx="752136" cy="356312"/>
              <a:chOff x="57592" y="1333529"/>
              <a:chExt cx="752136" cy="356312"/>
            </a:xfrm>
          </p:grpSpPr>
          <p:sp>
            <p:nvSpPr>
              <p:cNvPr id="105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57592" y="1333529"/>
                <a:ext cx="6591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6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1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044460" y="5032994"/>
              <a:ext cx="752136" cy="356312"/>
              <a:chOff x="57592" y="1333529"/>
              <a:chExt cx="752136" cy="356312"/>
            </a:xfrm>
          </p:grpSpPr>
          <p:sp>
            <p:nvSpPr>
              <p:cNvPr id="101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57592" y="1333529"/>
                <a:ext cx="6591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2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72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28770" y="3341151"/>
              <a:ext cx="5613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p-ERK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27490" y="4661519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ERK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14674" y="3341151"/>
              <a:ext cx="6960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p-STAT3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13394" y="4661519"/>
              <a:ext cx="5822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STAT3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4795758" y="3339871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p-JNK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4794478" y="4660239"/>
              <a:ext cx="4267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JNK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8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4190856" y="5339866"/>
              <a:ext cx="686824" cy="356312"/>
              <a:chOff x="122904" y="1333529"/>
              <a:chExt cx="686824" cy="356312"/>
            </a:xfrm>
          </p:grpSpPr>
          <p:sp>
            <p:nvSpPr>
              <p:cNvPr id="97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8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9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4189576" y="3956439"/>
              <a:ext cx="686824" cy="348628"/>
              <a:chOff x="122904" y="1333529"/>
              <a:chExt cx="686824" cy="348628"/>
            </a:xfrm>
          </p:grpSpPr>
          <p:sp>
            <p:nvSpPr>
              <p:cNvPr id="93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4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62936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35936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0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17572" y="6607903"/>
              <a:ext cx="686824" cy="356312"/>
              <a:chOff x="122904" y="1333529"/>
              <a:chExt cx="686824" cy="356312"/>
            </a:xfrm>
          </p:grpSpPr>
          <p:sp>
            <p:nvSpPr>
              <p:cNvPr id="89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90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2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1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33894" y="5974203"/>
              <a:ext cx="5325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NOX4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2714978" y="5972923"/>
              <a:ext cx="6399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3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108492" y="6128118"/>
              <a:ext cx="686824" cy="356312"/>
              <a:chOff x="122904" y="1333529"/>
              <a:chExt cx="686824" cy="356312"/>
            </a:xfrm>
          </p:grpSpPr>
          <p:sp>
            <p:nvSpPr>
              <p:cNvPr id="85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6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35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4" name="Rectangle 285">
              <a:extLst>
                <a:ext uri="{FF2B5EF4-FFF2-40B4-BE49-F238E27FC236}">
                  <a16:creationId xmlns:a16="http://schemas.microsoft.com/office/drawing/2014/main" id="{80DA2E64-8321-964C-85ED-B7F37CED0EFD}"/>
                </a:ext>
              </a:extLst>
            </p:cNvPr>
            <p:cNvSpPr/>
            <p:nvPr/>
          </p:nvSpPr>
          <p:spPr>
            <a:xfrm>
              <a:off x="976130" y="6751456"/>
              <a:ext cx="916871" cy="8197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125" name="Rectangle 285">
              <a:extLst>
                <a:ext uri="{FF2B5EF4-FFF2-40B4-BE49-F238E27FC236}">
                  <a16:creationId xmlns:a16="http://schemas.microsoft.com/office/drawing/2014/main" id="{80DA2E64-8321-964C-85ED-B7F37CED0EFD}"/>
                </a:ext>
              </a:extLst>
            </p:cNvPr>
            <p:cNvSpPr/>
            <p:nvPr/>
          </p:nvSpPr>
          <p:spPr>
            <a:xfrm>
              <a:off x="5214978" y="4029112"/>
              <a:ext cx="706851" cy="1260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-2561" y="4381234"/>
            <a:ext cx="6239055" cy="3975211"/>
            <a:chOff x="-2561" y="85957"/>
            <a:chExt cx="6239055" cy="3975211"/>
          </a:xfrm>
        </p:grpSpPr>
        <p:pic>
          <p:nvPicPr>
            <p:cNvPr id="129" name="Picture 128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351995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0" name="Picture 129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1679278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1" name="Picture 130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2987542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2" name="Picture 131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1679278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3" name="Picture 132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351995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4" name="Picture 133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2987542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5" name="Picture 134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94" y="1679278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6" name="Picture 13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94" y="351995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7" name="Title 1">
              <a:extLst>
                <a:ext uri="{FF2B5EF4-FFF2-40B4-BE49-F238E27FC236}">
                  <a16:creationId xmlns:a16="http://schemas.microsoft.com/office/drawing/2014/main" id="{89CFC252-D8A1-A742-B22D-A123BF199D89}"/>
                </a:ext>
              </a:extLst>
            </p:cNvPr>
            <p:cNvSpPr txBox="1">
              <a:spLocks/>
            </p:cNvSpPr>
            <p:nvPr/>
          </p:nvSpPr>
          <p:spPr>
            <a:xfrm>
              <a:off x="-2561" y="85957"/>
              <a:ext cx="2913711" cy="252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SG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Figure 1-figure supplement 1G</a:t>
              </a:r>
            </a:p>
          </p:txBody>
        </p:sp>
        <p:grpSp>
          <p:nvGrpSpPr>
            <p:cNvPr id="138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20132" y="589951"/>
              <a:ext cx="686824" cy="356312"/>
              <a:chOff x="122904" y="1333529"/>
              <a:chExt cx="686824" cy="356312"/>
            </a:xfrm>
          </p:grpSpPr>
          <p:sp>
            <p:nvSpPr>
              <p:cNvPr id="184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5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7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9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18852" y="1911007"/>
              <a:ext cx="686824" cy="356312"/>
              <a:chOff x="122904" y="1333529"/>
              <a:chExt cx="686824" cy="356312"/>
            </a:xfrm>
          </p:grpSpPr>
          <p:sp>
            <p:nvSpPr>
              <p:cNvPr id="180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1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3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0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045740" y="631215"/>
              <a:ext cx="752136" cy="356312"/>
              <a:chOff x="57592" y="1333529"/>
              <a:chExt cx="752136" cy="356312"/>
            </a:xfrm>
          </p:grpSpPr>
          <p:sp>
            <p:nvSpPr>
              <p:cNvPr id="176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57592" y="1333529"/>
                <a:ext cx="6591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77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9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1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044460" y="1968468"/>
              <a:ext cx="752136" cy="356312"/>
              <a:chOff x="57592" y="1333529"/>
              <a:chExt cx="752136" cy="356312"/>
            </a:xfrm>
          </p:grpSpPr>
          <p:sp>
            <p:nvSpPr>
              <p:cNvPr id="172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57592" y="1333529"/>
                <a:ext cx="6591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73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5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2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28770" y="357880"/>
              <a:ext cx="5613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p-ERK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27490" y="1678248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ERK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14674" y="357880"/>
              <a:ext cx="6960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p-STAT3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13394" y="1678248"/>
              <a:ext cx="5822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STAT3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4795758" y="356600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p-JNK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4794478" y="1676968"/>
              <a:ext cx="4267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JNK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8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4190856" y="2156188"/>
              <a:ext cx="686824" cy="356312"/>
              <a:chOff x="122904" y="1333529"/>
              <a:chExt cx="686824" cy="356312"/>
            </a:xfrm>
          </p:grpSpPr>
          <p:sp>
            <p:nvSpPr>
              <p:cNvPr id="168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69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0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1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9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4189576" y="921848"/>
              <a:ext cx="686824" cy="348628"/>
              <a:chOff x="122904" y="1333529"/>
              <a:chExt cx="686824" cy="348628"/>
            </a:xfrm>
          </p:grpSpPr>
          <p:sp>
            <p:nvSpPr>
              <p:cNvPr id="164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65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62936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35936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0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17572" y="3392146"/>
              <a:ext cx="686824" cy="356312"/>
              <a:chOff x="122904" y="1333529"/>
              <a:chExt cx="686824" cy="356312"/>
            </a:xfrm>
          </p:grpSpPr>
          <p:sp>
            <p:nvSpPr>
              <p:cNvPr id="160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61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2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3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1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33894" y="2990932"/>
              <a:ext cx="5325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NOX4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2714978" y="2989652"/>
              <a:ext cx="6399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3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108492" y="3430990"/>
              <a:ext cx="686824" cy="356312"/>
              <a:chOff x="122904" y="1333529"/>
              <a:chExt cx="686824" cy="356312"/>
            </a:xfrm>
          </p:grpSpPr>
          <p:sp>
            <p:nvSpPr>
              <p:cNvPr id="156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57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35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4" name="Rectangle 285">
              <a:extLst>
                <a:ext uri="{FF2B5EF4-FFF2-40B4-BE49-F238E27FC236}">
                  <a16:creationId xmlns:a16="http://schemas.microsoft.com/office/drawing/2014/main" id="{80DA2E64-8321-964C-85ED-B7F37CED0EFD}"/>
                </a:ext>
              </a:extLst>
            </p:cNvPr>
            <p:cNvSpPr/>
            <p:nvPr/>
          </p:nvSpPr>
          <p:spPr>
            <a:xfrm>
              <a:off x="5250650" y="1010271"/>
              <a:ext cx="756000" cy="12600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155" name="Rectangle 285">
              <a:extLst>
                <a:ext uri="{FF2B5EF4-FFF2-40B4-BE49-F238E27FC236}">
                  <a16:creationId xmlns:a16="http://schemas.microsoft.com/office/drawing/2014/main" id="{80DA2E64-8321-964C-85ED-B7F37CED0EFD}"/>
                </a:ext>
              </a:extLst>
            </p:cNvPr>
            <p:cNvSpPr/>
            <p:nvPr/>
          </p:nvSpPr>
          <p:spPr>
            <a:xfrm>
              <a:off x="1091485" y="3527957"/>
              <a:ext cx="722402" cy="11009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</p:spTree>
    <p:extLst>
      <p:ext uri="{BB962C8B-B14F-4D97-AF65-F5344CB8AC3E}">
        <p14:creationId xmlns:p14="http://schemas.microsoft.com/office/powerpoint/2010/main" val="2081683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958</TotalTime>
  <Words>88</Words>
  <Application>Microsoft Macintosh PowerPoint</Application>
  <PresentationFormat>A4 纸张(210x297 毫米)</PresentationFormat>
  <Paragraphs>50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Z9</dc:creator>
  <cp:lastModifiedBy>Z9</cp:lastModifiedBy>
  <cp:revision>105</cp:revision>
  <dcterms:created xsi:type="dcterms:W3CDTF">2020-10-20T14:20:43Z</dcterms:created>
  <dcterms:modified xsi:type="dcterms:W3CDTF">2021-08-13T16:42:33Z</dcterms:modified>
</cp:coreProperties>
</file>